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6"/>
  </p:notesMasterIdLst>
  <p:sldIdLst>
    <p:sldId id="1449" r:id="rId2"/>
    <p:sldId id="1450" r:id="rId3"/>
    <p:sldId id="1451" r:id="rId4"/>
    <p:sldId id="1452" r:id="rId5"/>
    <p:sldId id="955" r:id="rId6"/>
    <p:sldId id="1512" r:id="rId7"/>
    <p:sldId id="1540" r:id="rId8"/>
    <p:sldId id="1541" r:id="rId9"/>
    <p:sldId id="1526" r:id="rId10"/>
    <p:sldId id="1539" r:id="rId11"/>
    <p:sldId id="1542" r:id="rId12"/>
    <p:sldId id="1543" r:id="rId13"/>
    <p:sldId id="1544" r:id="rId14"/>
    <p:sldId id="1546" r:id="rId15"/>
    <p:sldId id="1545" r:id="rId16"/>
    <p:sldId id="1547" r:id="rId17"/>
    <p:sldId id="1548" r:id="rId18"/>
    <p:sldId id="1533" r:id="rId19"/>
    <p:sldId id="1551" r:id="rId20"/>
    <p:sldId id="1550" r:id="rId21"/>
    <p:sldId id="1549" r:id="rId22"/>
    <p:sldId id="1552" r:id="rId23"/>
    <p:sldId id="1183" r:id="rId24"/>
    <p:sldId id="1538" r:id="rId25"/>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85035" autoAdjust="0"/>
  </p:normalViewPr>
  <p:slideViewPr>
    <p:cSldViewPr>
      <p:cViewPr varScale="1">
        <p:scale>
          <a:sx n="98" d="100"/>
          <a:sy n="98" d="100"/>
        </p:scale>
        <p:origin x="276" y="84"/>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637117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1Ti 5:10 well reported for good works: if she has brought up children, if she has lodged strangers, if she has washed the saints' feet, if she has relieved the afflicted, if she has diligently followed every good work.</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235769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1Ti 5:10 well reported for good works: if she has brought up children, if she has lodged strangers, if she has washed the saints' feet, if she has relieved the afflicted, if she has diligently followed every good work.</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987891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1Ti 5:10 well reported for good works: if she has brought up children, if she has lodged strangers, if she has washed the saints' feet, if she has relieved the afflicted, if she has diligently followed every good work.</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335546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1Ti 5:10 well reported for good works: if she has brought up children, if she has lodged strangers, if she has washed the saints' feet, if she has relieved the afflicted, if she has diligently followed every good work.</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878605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Mt 25:45 "Then He will answer them, saying, 'Assuredly, I say to you, inasmuch as you did not do it to one of the least of these, you did not do it to Me.‘ 46 "And these will go away into everlasting punishment, but the righteous into eternal life."</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535252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1Ti 5:10 well reported for good works: if she has brought up children, if she has lodged strangers, if she has washed the saints' feet, if she has relieved the afflicted, if she has diligently followed every good work.</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2701256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1Ti 5:10 well reported for good works: if she has brought up children, if she has lodged strangers, if she has washed the saints' feet, if she has relieved the afflicted, if she has diligently followed every good work.</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933808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273249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602120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209140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15704421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3718497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389796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Begin reading at vs. 15</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308366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739781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2:4 God also bearing witness both with signs and wonders, with various miracles, and gifts of the Holy Spirit, according to His own will?</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70714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257064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Tabitha: A Worker</a:t>
            </a:r>
            <a:endParaRPr lang="en-US" sz="3700" dirty="0" smtClean="0"/>
          </a:p>
          <a:p>
            <a:pPr marL="0" indent="0">
              <a:buNone/>
            </a:pPr>
            <a:r>
              <a:rPr lang="en-US" sz="3700" dirty="0"/>
              <a:t>	</a:t>
            </a:r>
            <a:r>
              <a:rPr lang="en-US" sz="3700" dirty="0" smtClean="0"/>
              <a:t>She made tunics and garments</a:t>
            </a:r>
          </a:p>
          <a:p>
            <a:pPr marL="0" indent="0">
              <a:buNone/>
            </a:pPr>
            <a:r>
              <a:rPr lang="en-US" sz="3700" dirty="0"/>
              <a:t>	</a:t>
            </a:r>
            <a:r>
              <a:rPr lang="en-US" sz="3700" dirty="0" smtClean="0"/>
              <a:t>Cared for the widows of the group</a:t>
            </a:r>
            <a:r>
              <a:rPr lang="en-US" sz="3700" dirty="0"/>
              <a:t>	</a:t>
            </a:r>
            <a:r>
              <a:rPr lang="en-US" sz="3700" dirty="0" smtClean="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
        <p:nvSpPr>
          <p:cNvPr id="2" name="Rounded Rectangle 1"/>
          <p:cNvSpPr/>
          <p:nvPr/>
        </p:nvSpPr>
        <p:spPr>
          <a:xfrm>
            <a:off x="533400" y="3175688"/>
            <a:ext cx="7772400" cy="1600200"/>
          </a:xfrm>
          <a:prstGeom prst="roundRect">
            <a:avLst/>
          </a:prstGeom>
          <a:solidFill>
            <a:schemeClr val="bg2">
              <a:lumMod val="50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5000" dirty="0" smtClean="0"/>
              <a:t>A church needs WORKERS</a:t>
            </a:r>
            <a:endParaRPr lang="en-US" sz="5000" dirty="0"/>
          </a:p>
        </p:txBody>
      </p:sp>
    </p:spTree>
    <p:extLst>
      <p:ext uri="{BB962C8B-B14F-4D97-AF65-F5344CB8AC3E}">
        <p14:creationId xmlns:p14="http://schemas.microsoft.com/office/powerpoint/2010/main" val="36203726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is a “worker”?</a:t>
            </a:r>
          </a:p>
          <a:p>
            <a:pPr marL="0" indent="0">
              <a:buNone/>
            </a:pPr>
            <a:r>
              <a:rPr lang="en-US" sz="3700" dirty="0" smtClean="0"/>
              <a:t>   Ex.  1 Timothy </a:t>
            </a:r>
            <a:r>
              <a:rPr lang="en-US" sz="3700" dirty="0"/>
              <a:t>5:10 </a:t>
            </a:r>
            <a:endParaRPr lang="en-US" sz="3700" dirty="0" smtClean="0"/>
          </a:p>
          <a:p>
            <a:pPr marL="0" indent="0" algn="just">
              <a:buNone/>
            </a:pPr>
            <a:r>
              <a:rPr lang="en-US" sz="3700" i="1" dirty="0" smtClean="0"/>
              <a:t>Well </a:t>
            </a:r>
            <a:r>
              <a:rPr lang="en-US" sz="3700" i="1" dirty="0"/>
              <a:t>reported for good works: if she has brought up children, if she has lodged strangers, if she has washed the saints' feet, if she has relieved the afflicted, if she has diligently followed every good work</a:t>
            </a:r>
            <a:r>
              <a:rPr lang="en-US" sz="3700" dirty="0"/>
              <a:t>. 	</a:t>
            </a:r>
            <a:r>
              <a:rPr lang="en-US" sz="3700" dirty="0" smtClean="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21639860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is a “worker”?</a:t>
            </a:r>
          </a:p>
          <a:p>
            <a:pPr marL="0" indent="0">
              <a:buNone/>
            </a:pPr>
            <a:r>
              <a:rPr lang="en-US" sz="3700" dirty="0" smtClean="0"/>
              <a:t>   Ex.  1 Timothy </a:t>
            </a:r>
            <a:r>
              <a:rPr lang="en-US" sz="3700" dirty="0"/>
              <a:t>5:10 </a:t>
            </a:r>
            <a:endParaRPr lang="en-US" sz="3700" dirty="0" smtClean="0"/>
          </a:p>
          <a:p>
            <a:pPr marL="0" indent="0" algn="just">
              <a:buNone/>
            </a:pPr>
            <a:r>
              <a:rPr lang="en-US" sz="3700" i="1" dirty="0" smtClean="0"/>
              <a:t>Well </a:t>
            </a:r>
            <a:r>
              <a:rPr lang="en-US" sz="3700" i="1" dirty="0"/>
              <a:t>reported for good works: if she has brought up </a:t>
            </a:r>
            <a:r>
              <a:rPr lang="en-US" sz="3700" i="1" dirty="0">
                <a:solidFill>
                  <a:srgbClr val="FFFF00"/>
                </a:solidFill>
              </a:rPr>
              <a:t>children</a:t>
            </a:r>
            <a:r>
              <a:rPr lang="en-US" sz="3700" i="1" dirty="0"/>
              <a:t>, if she has lodged </a:t>
            </a:r>
            <a:r>
              <a:rPr lang="en-US" sz="3700" i="1" dirty="0">
                <a:solidFill>
                  <a:srgbClr val="FFFF00"/>
                </a:solidFill>
              </a:rPr>
              <a:t>strangers</a:t>
            </a:r>
            <a:r>
              <a:rPr lang="en-US" sz="3700" i="1" dirty="0"/>
              <a:t>, if she has washed the </a:t>
            </a:r>
            <a:r>
              <a:rPr lang="en-US" sz="3700" i="1" dirty="0">
                <a:solidFill>
                  <a:srgbClr val="FFFF00"/>
                </a:solidFill>
              </a:rPr>
              <a:t>saints</a:t>
            </a:r>
            <a:r>
              <a:rPr lang="en-US" sz="3700" i="1" dirty="0"/>
              <a:t>' feet, if she has relieved the </a:t>
            </a:r>
            <a:r>
              <a:rPr lang="en-US" sz="3700" i="1" dirty="0">
                <a:solidFill>
                  <a:srgbClr val="FFFF00"/>
                </a:solidFill>
              </a:rPr>
              <a:t>afflicted</a:t>
            </a:r>
            <a:r>
              <a:rPr lang="en-US" sz="3700" i="1" dirty="0"/>
              <a:t>, if she has diligently followed every good work</a:t>
            </a:r>
            <a:r>
              <a:rPr lang="en-US" sz="3700" dirty="0"/>
              <a:t>. 	</a:t>
            </a:r>
            <a:r>
              <a:rPr lang="en-US" sz="3700" dirty="0" smtClean="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331880320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is a “worker”?</a:t>
            </a:r>
          </a:p>
          <a:p>
            <a:pPr marL="0" indent="0">
              <a:buNone/>
            </a:pPr>
            <a:r>
              <a:rPr lang="en-US" sz="3700" dirty="0" smtClean="0"/>
              <a:t>   Ex.  1 Timothy </a:t>
            </a:r>
            <a:r>
              <a:rPr lang="en-US" sz="3700" dirty="0"/>
              <a:t>5:10 </a:t>
            </a:r>
            <a:endParaRPr lang="en-US" sz="3700" dirty="0" smtClean="0"/>
          </a:p>
          <a:p>
            <a:pPr marL="0" indent="0" algn="just">
              <a:buNone/>
            </a:pPr>
            <a:r>
              <a:rPr lang="en-US" sz="3700" dirty="0" smtClean="0"/>
              <a:t>Children – those we are responsible for</a:t>
            </a:r>
          </a:p>
          <a:p>
            <a:pPr marL="0" indent="0" algn="just">
              <a:buNone/>
            </a:pPr>
            <a:r>
              <a:rPr lang="en-US" sz="3700" dirty="0" smtClean="0"/>
              <a:t>Strangers – brethren who visit </a:t>
            </a:r>
          </a:p>
          <a:p>
            <a:pPr marL="0" indent="0" algn="just">
              <a:buNone/>
            </a:pPr>
            <a:r>
              <a:rPr lang="en-US" sz="3700" dirty="0"/>
              <a:t>T</a:t>
            </a:r>
            <a:r>
              <a:rPr lang="en-US" sz="3700" dirty="0" smtClean="0"/>
              <a:t>he saints – our own brethren</a:t>
            </a:r>
          </a:p>
          <a:p>
            <a:pPr marL="0" indent="0" algn="just">
              <a:buNone/>
            </a:pPr>
            <a:r>
              <a:rPr lang="en-US" sz="3700" dirty="0" smtClean="0"/>
              <a:t>The afflicted – those who are in need</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77043723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305800" cy="3943350"/>
          </a:xfrm>
        </p:spPr>
        <p:txBody>
          <a:bodyPr>
            <a:noAutofit/>
          </a:bodyPr>
          <a:lstStyle/>
          <a:p>
            <a:pPr marL="0" indent="0">
              <a:buNone/>
            </a:pPr>
            <a:r>
              <a:rPr lang="en-US" sz="3700" dirty="0" smtClean="0"/>
              <a:t>What is a “worker”?</a:t>
            </a:r>
          </a:p>
          <a:p>
            <a:pPr marL="0" indent="0">
              <a:buNone/>
            </a:pPr>
            <a:endParaRPr lang="en-US" sz="3700" dirty="0"/>
          </a:p>
          <a:p>
            <a:pPr marL="0" indent="0">
              <a:buNone/>
            </a:pPr>
            <a:r>
              <a:rPr lang="en-US" sz="3700" dirty="0" smtClean="0"/>
              <a:t>Workers serve others in common tasks</a:t>
            </a:r>
          </a:p>
          <a:p>
            <a:pPr marL="0" indent="0">
              <a:buNone/>
            </a:pPr>
            <a:r>
              <a:rPr lang="en-US" sz="3700" dirty="0"/>
              <a:t>	</a:t>
            </a:r>
            <a:r>
              <a:rPr lang="en-US" sz="3700" dirty="0" smtClean="0"/>
              <a:t>Food, shelter, clothing</a:t>
            </a:r>
          </a:p>
          <a:p>
            <a:pPr marL="0" indent="0">
              <a:buNone/>
            </a:pPr>
            <a:r>
              <a:rPr lang="en-US" sz="3700" dirty="0"/>
              <a:t>	</a:t>
            </a:r>
            <a:r>
              <a:rPr lang="en-US" sz="3700" dirty="0" smtClean="0"/>
              <a:t>Assistance, care, comfort</a:t>
            </a:r>
          </a:p>
          <a:p>
            <a:pPr marL="0" indent="0">
              <a:buNone/>
            </a:pPr>
            <a:r>
              <a:rPr lang="en-US" sz="3700" dirty="0"/>
              <a:t>	</a:t>
            </a:r>
            <a:r>
              <a:rPr lang="en-US" sz="3700" dirty="0" smtClean="0"/>
              <a:t>Company, hospitality, generosity</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9333284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How important is this?</a:t>
            </a:r>
          </a:p>
          <a:p>
            <a:pPr marL="0" indent="0" algn="just">
              <a:buNone/>
            </a:pPr>
            <a:r>
              <a:rPr lang="en-US" sz="3500" dirty="0" smtClean="0"/>
              <a:t>“</a:t>
            </a:r>
            <a:r>
              <a:rPr lang="en-US" sz="3500" i="1" dirty="0" smtClean="0"/>
              <a:t>For </a:t>
            </a:r>
            <a:r>
              <a:rPr lang="en-US" sz="3500" i="1" dirty="0"/>
              <a:t>I was hungry and you gave Me food; I was thirsty and you gave Me drink; I was a stranger and you took Me </a:t>
            </a:r>
            <a:r>
              <a:rPr lang="en-US" sz="3500" i="1" dirty="0" smtClean="0"/>
              <a:t>in; </a:t>
            </a:r>
            <a:r>
              <a:rPr lang="en-US" sz="3500" i="1" dirty="0"/>
              <a:t>'I was naked and you clothed Me; I was sick and you visited Me; I was in prison and you came to </a:t>
            </a:r>
            <a:r>
              <a:rPr lang="en-US" sz="3500" i="1" dirty="0" smtClean="0"/>
              <a:t>Me</a:t>
            </a:r>
            <a:r>
              <a:rPr lang="en-US" sz="3500" dirty="0" smtClean="0"/>
              <a:t>”									Matthew 25:35-36 </a:t>
            </a:r>
            <a:endParaRPr lang="en-US" sz="35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3574271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charRg st="23" end="263"/>
                                            </p:txEl>
                                          </p:spTgt>
                                        </p:tgtEl>
                                        <p:attrNameLst>
                                          <p:attrName>style.visibility</p:attrName>
                                        </p:attrNameLst>
                                      </p:cBhvr>
                                      <p:to>
                                        <p:strVal val="visible"/>
                                      </p:to>
                                    </p:set>
                                    <p:animEffect transition="in" filter="fade">
                                      <p:cBhvr>
                                        <p:cTn id="7" dur="500"/>
                                        <p:tgtEl>
                                          <p:spTgt spid="4">
                                            <p:txEl>
                                              <p:charRg st="23" end="26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How important is this?</a:t>
            </a:r>
          </a:p>
          <a:p>
            <a:pPr marL="0" indent="0" algn="just">
              <a:buNone/>
            </a:pPr>
            <a:r>
              <a:rPr lang="en-US" sz="3500" dirty="0" smtClean="0"/>
              <a:t>“</a:t>
            </a:r>
            <a:r>
              <a:rPr lang="en-US" sz="3500" i="1" dirty="0" smtClean="0"/>
              <a:t>For </a:t>
            </a:r>
            <a:r>
              <a:rPr lang="en-US" sz="3500" i="1" dirty="0"/>
              <a:t>I was hungry and you </a:t>
            </a:r>
            <a:r>
              <a:rPr lang="en-US" sz="3500" i="1" dirty="0">
                <a:solidFill>
                  <a:srgbClr val="FFFF00"/>
                </a:solidFill>
              </a:rPr>
              <a:t>gave Me food</a:t>
            </a:r>
            <a:r>
              <a:rPr lang="en-US" sz="3500" i="1" dirty="0"/>
              <a:t>; I was thirsty and you </a:t>
            </a:r>
            <a:r>
              <a:rPr lang="en-US" sz="3500" i="1" dirty="0">
                <a:solidFill>
                  <a:srgbClr val="FFFF00"/>
                </a:solidFill>
              </a:rPr>
              <a:t>gave Me drink</a:t>
            </a:r>
            <a:r>
              <a:rPr lang="en-US" sz="3500" i="1" dirty="0"/>
              <a:t>; I was a stranger and you </a:t>
            </a:r>
            <a:r>
              <a:rPr lang="en-US" sz="3500" i="1" dirty="0">
                <a:solidFill>
                  <a:srgbClr val="FFFF00"/>
                </a:solidFill>
              </a:rPr>
              <a:t>took Me </a:t>
            </a:r>
            <a:r>
              <a:rPr lang="en-US" sz="3500" i="1" dirty="0" smtClean="0">
                <a:solidFill>
                  <a:srgbClr val="FFFF00"/>
                </a:solidFill>
              </a:rPr>
              <a:t>in</a:t>
            </a:r>
            <a:r>
              <a:rPr lang="en-US" sz="3500" i="1" dirty="0" smtClean="0"/>
              <a:t>; </a:t>
            </a:r>
            <a:r>
              <a:rPr lang="en-US" sz="3500" i="1" dirty="0"/>
              <a:t>'I was naked and you </a:t>
            </a:r>
            <a:r>
              <a:rPr lang="en-US" sz="3500" i="1" dirty="0">
                <a:solidFill>
                  <a:srgbClr val="FFFF00"/>
                </a:solidFill>
              </a:rPr>
              <a:t>clothed Me</a:t>
            </a:r>
            <a:r>
              <a:rPr lang="en-US" sz="3500" i="1" dirty="0"/>
              <a:t>; I was sick and you </a:t>
            </a:r>
            <a:r>
              <a:rPr lang="en-US" sz="3500" i="1" dirty="0">
                <a:solidFill>
                  <a:srgbClr val="FFFF00"/>
                </a:solidFill>
              </a:rPr>
              <a:t>visited Me</a:t>
            </a:r>
            <a:r>
              <a:rPr lang="en-US" sz="3500" i="1" dirty="0"/>
              <a:t>; I was in prison and you </a:t>
            </a:r>
            <a:r>
              <a:rPr lang="en-US" sz="3500" i="1" dirty="0">
                <a:solidFill>
                  <a:srgbClr val="FFFF00"/>
                </a:solidFill>
              </a:rPr>
              <a:t>came to </a:t>
            </a:r>
            <a:r>
              <a:rPr lang="en-US" sz="3500" i="1" dirty="0" smtClean="0">
                <a:solidFill>
                  <a:srgbClr val="FFFF00"/>
                </a:solidFill>
              </a:rPr>
              <a:t>Me</a:t>
            </a:r>
            <a:r>
              <a:rPr lang="en-US" sz="3500" dirty="0" smtClean="0"/>
              <a:t>”									Matthew 25:35-36 </a:t>
            </a:r>
            <a:endParaRPr lang="en-US" sz="35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286207740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4000" dirty="0" smtClean="0"/>
              <a:t>1. We need more workers!</a:t>
            </a:r>
          </a:p>
          <a:p>
            <a:pPr marL="0" indent="0">
              <a:buNone/>
            </a:pPr>
            <a:endParaRPr lang="en-US" sz="4000" dirty="0" smtClean="0"/>
          </a:p>
          <a:p>
            <a:pPr marL="0" indent="0">
              <a:buNone/>
            </a:pPr>
            <a:r>
              <a:rPr lang="en-US" sz="4000" dirty="0" smtClean="0"/>
              <a:t>2. All Christians are qualified to do this!</a:t>
            </a:r>
          </a:p>
          <a:p>
            <a:pPr marL="0" indent="0">
              <a:buNone/>
            </a:pPr>
            <a:endParaRPr lang="en-US" sz="4000" dirty="0" smtClean="0"/>
          </a:p>
          <a:p>
            <a:pPr marL="0" indent="0">
              <a:buNone/>
            </a:pPr>
            <a:r>
              <a:rPr lang="en-US" sz="4000" dirty="0" smtClean="0"/>
              <a:t>3. It is a key matter of judgment!</a:t>
            </a:r>
            <a:endParaRPr lang="en-US" sz="35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34439275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1. Determine to do more when asked</a:t>
            </a:r>
            <a:endParaRPr lang="en-US" sz="3600" dirty="0"/>
          </a:p>
          <a:p>
            <a:pPr marL="0" indent="0" algn="just">
              <a:buNone/>
            </a:pPr>
            <a:r>
              <a:rPr lang="en-US" sz="3600" i="1" dirty="0" smtClean="0"/>
              <a:t>I </a:t>
            </a:r>
            <a:r>
              <a:rPr lang="en-US" sz="3600" i="1" dirty="0"/>
              <a:t>heard the voice of the Lord, saying: "Whom shall I send, And who will go for Us?" Then I said, "Here am I! Send me</a:t>
            </a:r>
            <a:r>
              <a:rPr lang="en-US" sz="3600" dirty="0" smtClean="0"/>
              <a:t>.“														Isaiah </a:t>
            </a:r>
            <a:r>
              <a:rPr lang="en-US" sz="3600" dirty="0"/>
              <a:t>6:8 </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How Can I Be a Worker</a:t>
            </a:r>
            <a:endParaRPr lang="en-US" sz="6400" dirty="0">
              <a:latin typeface="+mn-lt"/>
            </a:endParaRPr>
          </a:p>
        </p:txBody>
      </p:sp>
    </p:spTree>
    <p:extLst>
      <p:ext uri="{BB962C8B-B14F-4D97-AF65-F5344CB8AC3E}">
        <p14:creationId xmlns:p14="http://schemas.microsoft.com/office/powerpoint/2010/main" val="22409937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1. Determine to do more when asked</a:t>
            </a:r>
            <a:endParaRPr lang="en-US" sz="3600" dirty="0"/>
          </a:p>
          <a:p>
            <a:pPr marL="0" indent="0" algn="just">
              <a:buNone/>
            </a:pPr>
            <a:r>
              <a:rPr lang="en-US" sz="3600" i="1" dirty="0" smtClean="0"/>
              <a:t>	</a:t>
            </a:r>
            <a:r>
              <a:rPr lang="en-US" sz="3600" i="1" dirty="0" smtClean="0"/>
              <a:t>Someone needs a ride – sign up!</a:t>
            </a:r>
          </a:p>
          <a:p>
            <a:pPr marL="0" indent="0" algn="just">
              <a:buNone/>
            </a:pPr>
            <a:r>
              <a:rPr lang="en-US" sz="3600" i="1" dirty="0"/>
              <a:t>	</a:t>
            </a:r>
            <a:r>
              <a:rPr lang="en-US" sz="3600" i="1" dirty="0" smtClean="0"/>
              <a:t>Something needs to be fixed – jump in!</a:t>
            </a:r>
          </a:p>
          <a:p>
            <a:pPr marL="0" indent="0" algn="just">
              <a:buNone/>
            </a:pPr>
            <a:r>
              <a:rPr lang="en-US" sz="3600" i="1" dirty="0"/>
              <a:t>	</a:t>
            </a:r>
            <a:r>
              <a:rPr lang="en-US" sz="3600" i="1" dirty="0" smtClean="0"/>
              <a:t>Someone needs food – bring it!</a:t>
            </a:r>
          </a:p>
          <a:p>
            <a:pPr marL="0" indent="0" algn="just">
              <a:buNone/>
            </a:pPr>
            <a:r>
              <a:rPr lang="en-US" sz="3600" i="1" dirty="0"/>
              <a:t>	</a:t>
            </a:r>
            <a:endParaRPr lang="en-US" sz="3600" i="1"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How Can I Be a Worker</a:t>
            </a:r>
            <a:endParaRPr lang="en-US" sz="6400" dirty="0">
              <a:latin typeface="+mn-lt"/>
            </a:endParaRPr>
          </a:p>
        </p:txBody>
      </p:sp>
    </p:spTree>
    <p:extLst>
      <p:ext uri="{BB962C8B-B14F-4D97-AF65-F5344CB8AC3E}">
        <p14:creationId xmlns:p14="http://schemas.microsoft.com/office/powerpoint/2010/main" val="384504864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1. Determine to do more when asked</a:t>
            </a:r>
            <a:endParaRPr lang="en-US" sz="3600" dirty="0"/>
          </a:p>
          <a:p>
            <a:pPr marL="0" indent="0" algn="just">
              <a:buNone/>
            </a:pPr>
            <a:r>
              <a:rPr lang="en-US" sz="3600" dirty="0" smtClean="0"/>
              <a:t>2. Determine to ask for more to do</a:t>
            </a:r>
          </a:p>
          <a:p>
            <a:pPr marL="0" indent="0" algn="just">
              <a:buNone/>
            </a:pPr>
            <a:r>
              <a:rPr lang="en-US" sz="3600" dirty="0"/>
              <a:t>	</a:t>
            </a:r>
            <a:r>
              <a:rPr lang="en-US" sz="3600" dirty="0" smtClean="0"/>
              <a:t>Inviting people into your home</a:t>
            </a:r>
          </a:p>
          <a:p>
            <a:pPr marL="0" indent="0" algn="just">
              <a:buNone/>
            </a:pPr>
            <a:r>
              <a:rPr lang="en-US" sz="3600" dirty="0" smtClean="0"/>
              <a:t>	Calling on those who are sick</a:t>
            </a:r>
          </a:p>
          <a:p>
            <a:pPr marL="0" indent="0" algn="just">
              <a:buNone/>
            </a:pPr>
            <a:r>
              <a:rPr lang="en-US" sz="3600" dirty="0"/>
              <a:t>	</a:t>
            </a:r>
            <a:endParaRPr lang="en-US" sz="3600" dirty="0" smtClean="0"/>
          </a:p>
          <a:p>
            <a:pPr marL="0" indent="0" algn="just">
              <a:buNone/>
            </a:pPr>
            <a:endParaRPr lang="en-US" sz="3600" dirty="0"/>
          </a:p>
          <a:p>
            <a:pPr marL="0" indent="0" algn="just">
              <a:buNone/>
            </a:pP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How Can I Be a Worker</a:t>
            </a:r>
            <a:endParaRPr lang="en-US" sz="6400" dirty="0">
              <a:latin typeface="+mn-lt"/>
            </a:endParaRPr>
          </a:p>
        </p:txBody>
      </p:sp>
    </p:spTree>
    <p:extLst>
      <p:ext uri="{BB962C8B-B14F-4D97-AF65-F5344CB8AC3E}">
        <p14:creationId xmlns:p14="http://schemas.microsoft.com/office/powerpoint/2010/main" val="3190314472"/>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1. Determine to do more when asked</a:t>
            </a:r>
            <a:endParaRPr lang="en-US" sz="3600" dirty="0"/>
          </a:p>
          <a:p>
            <a:pPr marL="0" indent="0" algn="just">
              <a:buNone/>
            </a:pPr>
            <a:r>
              <a:rPr lang="en-US" sz="3600" dirty="0" smtClean="0"/>
              <a:t>2. Determine to ask for more to do</a:t>
            </a:r>
          </a:p>
          <a:p>
            <a:pPr marL="0" indent="0" algn="just">
              <a:buNone/>
            </a:pPr>
            <a:r>
              <a:rPr lang="en-US" sz="3600" dirty="0" smtClean="0"/>
              <a:t>3. Don’t make excuses </a:t>
            </a:r>
          </a:p>
          <a:p>
            <a:pPr marL="0" indent="0" algn="just">
              <a:buNone/>
            </a:pPr>
            <a:r>
              <a:rPr lang="en-US" sz="3600" i="1" dirty="0"/>
              <a:t>	</a:t>
            </a:r>
            <a:r>
              <a:rPr lang="en-US" sz="3600" i="1" dirty="0" smtClean="0"/>
              <a:t>My home isn’t good enough</a:t>
            </a:r>
          </a:p>
          <a:p>
            <a:pPr marL="0" indent="0" algn="just">
              <a:buNone/>
            </a:pPr>
            <a:r>
              <a:rPr lang="en-US" sz="3600" i="1" dirty="0"/>
              <a:t>	</a:t>
            </a:r>
            <a:r>
              <a:rPr lang="en-US" sz="3600" i="1" dirty="0" smtClean="0"/>
              <a:t>I just don’t have the time or money</a:t>
            </a:r>
          </a:p>
          <a:p>
            <a:pPr marL="0" indent="0" algn="just">
              <a:buNone/>
            </a:pPr>
            <a:r>
              <a:rPr lang="en-US" sz="3600" i="1" dirty="0"/>
              <a:t>	</a:t>
            </a:r>
            <a:r>
              <a:rPr lang="en-US" sz="3600" i="1" dirty="0" smtClean="0"/>
              <a:t>I don’t have the ability</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How Can I Be a Worker</a:t>
            </a:r>
            <a:endParaRPr lang="en-US" sz="6400" dirty="0">
              <a:latin typeface="+mn-lt"/>
            </a:endParaRPr>
          </a:p>
        </p:txBody>
      </p:sp>
    </p:spTree>
    <p:extLst>
      <p:ext uri="{BB962C8B-B14F-4D97-AF65-F5344CB8AC3E}">
        <p14:creationId xmlns:p14="http://schemas.microsoft.com/office/powerpoint/2010/main" val="253342538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God wants people to desire to serve</a:t>
            </a:r>
          </a:p>
          <a:p>
            <a:pPr marL="0" indent="0" algn="just">
              <a:buNone/>
            </a:pPr>
            <a:endParaRPr lang="en-US" sz="3600" i="1" dirty="0"/>
          </a:p>
          <a:p>
            <a:pPr marL="0" indent="0" algn="just">
              <a:buNone/>
            </a:pPr>
            <a:r>
              <a:rPr lang="en-US" sz="3600" dirty="0" smtClean="0"/>
              <a:t>He needs us to have a heart that seeks this</a:t>
            </a:r>
          </a:p>
          <a:p>
            <a:pPr marL="0" indent="0" algn="just">
              <a:buNone/>
            </a:pPr>
            <a:endParaRPr lang="en-US" sz="3600" dirty="0"/>
          </a:p>
          <a:p>
            <a:pPr marL="0" indent="0" algn="just">
              <a:buNone/>
            </a:pPr>
            <a:r>
              <a:rPr lang="en-US" sz="3600" dirty="0" smtClean="0"/>
              <a:t>We can be lost if we do not</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Here Am I Send Me</a:t>
            </a:r>
            <a:endParaRPr lang="en-US" sz="6400" dirty="0">
              <a:latin typeface="+mn-lt"/>
            </a:endParaRPr>
          </a:p>
        </p:txBody>
      </p:sp>
    </p:spTree>
    <p:extLst>
      <p:ext uri="{BB962C8B-B14F-4D97-AF65-F5344CB8AC3E}">
        <p14:creationId xmlns:p14="http://schemas.microsoft.com/office/powerpoint/2010/main" val="23137750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Hearing and believing</a:t>
            </a:r>
          </a:p>
          <a:p>
            <a:pPr marL="0" indent="0" algn="just">
              <a:buNone/>
            </a:pPr>
            <a:r>
              <a:rPr lang="en-US" sz="3600" dirty="0" smtClean="0"/>
              <a:t>Confessing Jesus as Lord</a:t>
            </a:r>
          </a:p>
          <a:p>
            <a:pPr marL="0" indent="0" algn="just">
              <a:buNone/>
            </a:pPr>
            <a:r>
              <a:rPr lang="en-US" sz="3600" dirty="0" smtClean="0"/>
              <a:t>Repentance</a:t>
            </a:r>
          </a:p>
          <a:p>
            <a:pPr marL="0" indent="0" algn="just">
              <a:buNone/>
            </a:pPr>
            <a:r>
              <a:rPr lang="en-US" sz="3600" dirty="0" smtClean="0"/>
              <a:t>Baptism</a:t>
            </a:r>
          </a:p>
          <a:p>
            <a:pPr marL="0" indent="0" algn="just">
              <a:buNone/>
            </a:pPr>
            <a:r>
              <a:rPr lang="en-US" sz="3600" dirty="0" smtClean="0"/>
              <a:t>Remaining Faithful</a:t>
            </a:r>
            <a:endParaRPr lang="en-US" sz="3600" dirty="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Are You In the Kingdom</a:t>
            </a:r>
            <a:endParaRPr lang="en-US" sz="6400" dirty="0">
              <a:latin typeface="+mn-lt"/>
            </a:endParaRPr>
          </a:p>
        </p:txBody>
      </p:sp>
    </p:spTree>
    <p:extLst>
      <p:ext uri="{BB962C8B-B14F-4D97-AF65-F5344CB8AC3E}">
        <p14:creationId xmlns:p14="http://schemas.microsoft.com/office/powerpoint/2010/main" val="2024526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551691892"/>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Gregor</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Hinckley</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513</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172</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 Michael Hetzer</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489</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 / Michael Hetzer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416</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–524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07092"/>
            <a:ext cx="9143999" cy="3653629"/>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Workers</a:t>
            </a:r>
            <a:endPar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endParaRPr lang="en-US" sz="7000" dirty="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endPar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56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Acts 9</a:t>
            </a:r>
            <a:endParaRPr lang="en-US" sz="4400" dirty="0" smtClean="0">
              <a:solidFill>
                <a:schemeClr val="tx1"/>
              </a:solidFill>
              <a:effectLst>
                <a:glow rad="228600">
                  <a:srgbClr val="000000"/>
                </a:glo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Acts 9:36-40</a:t>
            </a:r>
          </a:p>
          <a:p>
            <a:pPr marL="0" indent="0">
              <a:buNone/>
            </a:pPr>
            <a:r>
              <a:rPr lang="en-US" sz="3700" dirty="0" smtClean="0"/>
              <a:t>Miracles were to demonstrate authority</a:t>
            </a:r>
          </a:p>
          <a:p>
            <a:pPr marL="0" indent="0">
              <a:buNone/>
            </a:pPr>
            <a:r>
              <a:rPr lang="en-US" sz="3700" dirty="0" smtClean="0"/>
              <a:t>	Hebrews 2:4, Mark 16:20, etc.</a:t>
            </a:r>
          </a:p>
          <a:p>
            <a:pPr marL="0" indent="0">
              <a:buNone/>
            </a:pPr>
            <a:r>
              <a:rPr lang="en-US" sz="3700" dirty="0"/>
              <a:t>	</a:t>
            </a:r>
            <a:r>
              <a:rPr lang="en-US" sz="3700" dirty="0" smtClean="0"/>
              <a:t>It really was not about the one healed</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Acts 9 and Tabitha</a:t>
            </a:r>
            <a:endParaRPr lang="en-US" sz="6400" dirty="0">
              <a:latin typeface="+mn-lt"/>
            </a:endParaRPr>
          </a:p>
        </p:txBody>
      </p:sp>
    </p:spTree>
    <p:extLst>
      <p:ext uri="{BB962C8B-B14F-4D97-AF65-F5344CB8AC3E}">
        <p14:creationId xmlns:p14="http://schemas.microsoft.com/office/powerpoint/2010/main" val="14668731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Acts 9:36-40</a:t>
            </a:r>
          </a:p>
          <a:p>
            <a:pPr marL="0" indent="0">
              <a:buNone/>
            </a:pPr>
            <a:endParaRPr lang="en-US" sz="3700" dirty="0" smtClean="0"/>
          </a:p>
          <a:p>
            <a:pPr marL="0" indent="0">
              <a:buNone/>
            </a:pPr>
            <a:r>
              <a:rPr lang="en-US" sz="3700" dirty="0" smtClean="0"/>
              <a:t>Consider who Peter did NOT raise</a:t>
            </a:r>
          </a:p>
          <a:p>
            <a:pPr marL="0" indent="0">
              <a:buNone/>
            </a:pPr>
            <a:r>
              <a:rPr lang="en-US" sz="3700" dirty="0"/>
              <a:t>	</a:t>
            </a:r>
            <a:r>
              <a:rPr lang="en-US" sz="3700" dirty="0" smtClean="0"/>
              <a:t>Stephen</a:t>
            </a:r>
          </a:p>
          <a:p>
            <a:pPr marL="0" indent="0">
              <a:buNone/>
            </a:pPr>
            <a:r>
              <a:rPr lang="en-US" sz="3700" dirty="0"/>
              <a:t>	</a:t>
            </a:r>
            <a:r>
              <a:rPr lang="en-US" sz="3700" dirty="0" smtClean="0"/>
              <a:t>(Later) James</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Acts 9 and Tabitha</a:t>
            </a:r>
            <a:endParaRPr lang="en-US" sz="6400" dirty="0">
              <a:latin typeface="+mn-lt"/>
            </a:endParaRPr>
          </a:p>
        </p:txBody>
      </p:sp>
    </p:spTree>
    <p:extLst>
      <p:ext uri="{BB962C8B-B14F-4D97-AF65-F5344CB8AC3E}">
        <p14:creationId xmlns:p14="http://schemas.microsoft.com/office/powerpoint/2010/main" val="7631824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Acts 9:36-40</a:t>
            </a:r>
          </a:p>
          <a:p>
            <a:pPr marL="0" indent="0">
              <a:buNone/>
            </a:pPr>
            <a:endParaRPr lang="en-US" sz="3700" dirty="0" smtClean="0"/>
          </a:p>
          <a:p>
            <a:pPr marL="0" indent="0">
              <a:buNone/>
            </a:pPr>
            <a:r>
              <a:rPr lang="en-US" sz="3700" dirty="0" smtClean="0"/>
              <a:t>What if Tabitha was raised because of her importance in the local church?</a:t>
            </a:r>
          </a:p>
          <a:p>
            <a:pPr marL="0" indent="0">
              <a:buNone/>
            </a:pPr>
            <a:endParaRPr lang="en-US" sz="3700" dirty="0"/>
          </a:p>
          <a:p>
            <a:pPr marL="0" indent="0">
              <a:buNone/>
            </a:pPr>
            <a:r>
              <a:rPr lang="en-US" sz="3700" dirty="0" smtClean="0"/>
              <a:t>What was Tabitha’s vital role?</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Acts 9 and Tabitha</a:t>
            </a:r>
            <a:endParaRPr lang="en-US" sz="6400" dirty="0">
              <a:latin typeface="+mn-lt"/>
            </a:endParaRPr>
          </a:p>
        </p:txBody>
      </p:sp>
    </p:spTree>
    <p:extLst>
      <p:ext uri="{BB962C8B-B14F-4D97-AF65-F5344CB8AC3E}">
        <p14:creationId xmlns:p14="http://schemas.microsoft.com/office/powerpoint/2010/main" val="22580540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Not:</a:t>
            </a:r>
          </a:p>
          <a:p>
            <a:pPr marL="0" indent="0">
              <a:buNone/>
            </a:pPr>
            <a:r>
              <a:rPr lang="en-US" sz="3700" dirty="0"/>
              <a:t>	</a:t>
            </a:r>
            <a:r>
              <a:rPr lang="en-US" sz="3700" dirty="0" smtClean="0"/>
              <a:t>Elder</a:t>
            </a:r>
          </a:p>
          <a:p>
            <a:pPr marL="0" indent="0">
              <a:buNone/>
            </a:pPr>
            <a:r>
              <a:rPr lang="en-US" sz="3700" dirty="0"/>
              <a:t>	</a:t>
            </a:r>
            <a:r>
              <a:rPr lang="en-US" sz="3700" dirty="0" smtClean="0"/>
              <a:t>Deacon</a:t>
            </a:r>
          </a:p>
          <a:p>
            <a:pPr marL="0" indent="0">
              <a:buNone/>
            </a:pPr>
            <a:r>
              <a:rPr lang="en-US" sz="3700" dirty="0"/>
              <a:t>	</a:t>
            </a:r>
            <a:r>
              <a:rPr lang="en-US" sz="3700" dirty="0" smtClean="0"/>
              <a:t>Preacher</a:t>
            </a:r>
          </a:p>
          <a:p>
            <a:pPr marL="0" indent="0">
              <a:buNone/>
            </a:pPr>
            <a:r>
              <a:rPr lang="en-US" sz="3700" dirty="0"/>
              <a:t>	</a:t>
            </a:r>
            <a:r>
              <a:rPr lang="en-US" sz="3700" dirty="0" smtClean="0"/>
              <a:t>Teacher</a:t>
            </a:r>
          </a:p>
          <a:p>
            <a:pPr marL="0" indent="0">
              <a:buNone/>
            </a:pPr>
            <a:r>
              <a:rPr lang="en-US" sz="3700" dirty="0"/>
              <a:t>	</a:t>
            </a:r>
            <a:r>
              <a:rPr lang="en-US" sz="3700" dirty="0" smtClean="0"/>
              <a:t>Worship leader</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Church Workers</a:t>
            </a:r>
            <a:endParaRPr lang="en-US" sz="6400" dirty="0">
              <a:latin typeface="+mn-lt"/>
            </a:endParaRPr>
          </a:p>
        </p:txBody>
      </p:sp>
    </p:spTree>
    <p:extLst>
      <p:ext uri="{BB962C8B-B14F-4D97-AF65-F5344CB8AC3E}">
        <p14:creationId xmlns:p14="http://schemas.microsoft.com/office/powerpoint/2010/main" val="67587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282578</TotalTime>
  <Words>1084</Words>
  <Application>Microsoft Office PowerPoint</Application>
  <PresentationFormat>On-screen Show (16:9)</PresentationFormat>
  <Paragraphs>181</Paragraphs>
  <Slides>24</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PowerPoint Presentation</vt:lpstr>
      <vt:lpstr>Acts 9 and Tabitha</vt:lpstr>
      <vt:lpstr>Acts 9 and Tabitha</vt:lpstr>
      <vt:lpstr>Acts 9 and Tabitha</vt:lpstr>
      <vt:lpstr>Church Workers</vt:lpstr>
      <vt:lpstr>Church Workers</vt:lpstr>
      <vt:lpstr>Church Workers</vt:lpstr>
      <vt:lpstr>Church Workers</vt:lpstr>
      <vt:lpstr>Church Workers</vt:lpstr>
      <vt:lpstr>Church Workers</vt:lpstr>
      <vt:lpstr>Church Workers</vt:lpstr>
      <vt:lpstr>Church Workers</vt:lpstr>
      <vt:lpstr>Church Workers</vt:lpstr>
      <vt:lpstr>How Can I Be a Worker</vt:lpstr>
      <vt:lpstr>How Can I Be a Worker</vt:lpstr>
      <vt:lpstr>How Can I Be a Worker</vt:lpstr>
      <vt:lpstr>How Can I Be a Worker</vt:lpstr>
      <vt:lpstr>Here Am I Send Me</vt:lpstr>
      <vt:lpstr>PowerPoint Presentation</vt:lpstr>
      <vt:lpstr>Are You In the Kingdom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1179</cp:revision>
  <dcterms:modified xsi:type="dcterms:W3CDTF">2022-05-08T15:06:59Z</dcterms:modified>
</cp:coreProperties>
</file>